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7" r:id="rId6"/>
    <p:sldId id="265" r:id="rId7"/>
    <p:sldId id="266" r:id="rId8"/>
    <p:sldId id="270" r:id="rId9"/>
    <p:sldId id="268" r:id="rId10"/>
    <p:sldId id="264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Ð¡Ð¾Ð»Ð½ÐµÑÐ½ÑÐ¹ Ð»ÑÑÐ¸Ðº ÑÐµÐ¼Ð½Ð¾ Ð Ð°Ð·Ð¼ÑÑÐ»ÐµÐ½Ð¸Ñ Ð½ÐµÐ±Ð¾ Ð¡Ð¸Ð½Ð¸Ð¹ ÐºÑÑÐ³ Ð¾ÑÐ±Ð»ÐµÑÐº Ð¾Ñ Ð»Ð¸Ð½Ð· ÐÐ¾Ð»Ð¾ÑÐºÐ¸ Ð»ÐµÐ³ÐºÐ¸Ð¹ ÑÐ²ÐµÑ Ð·Ð°Ð´Ð½Ð¸Ð¹ Ð¿Ð»Ð°Ð½ Ð¾ÑÐ²ÐµÑÐ¸ÑÐµÐ»ÑÐ½ÑÐµ Ð¿ÑÐ¸Ð±Ð¾ÑÑ Ð¤Ð¾ÑÐ¼Ð° Ð»Ð¸Ð½Ð¸Ñ ÐÐ¾ÑÐ¾Ð»Ð¾Ðº Ð¡ÐºÑÐ¸Ð½ÑÐ¾Ñ ÐÐ±Ð¾Ð¸ Ð´Ð»Ñ ÑÐ°Ð±Ð¾ÑÐµÐ³Ð¾ ÑÑÐ¾Ð»Ð° ÐºÐ¾Ð¼Ð¿ÑÑÑÐµÑÐ° ÐÐ°ÐºÐ»Ð¾Ð½Ð½Ð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4F81BD">
                <a:shade val="50000"/>
              </a:srgbClr>
            </a:solidFill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6633"/>
            <a:ext cx="8712968" cy="7200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№28»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064896" cy="172115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«Интеллектуально-спортивный  чемпионат для дошкольников ЗАТО»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5877272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Челябинская область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город Снежинск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s://is3-ssl.mzstatic.com/image/thumb/Purple128/v4/10/43/8f/10438f52-f4b7-bdef-f720-b4cca35b0498/AppIcon-0-1x_U007emarketing-0-0-85-220-6.png/320x0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2501280" cy="2350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WordArt 1"/>
          <p:cNvSpPr>
            <a:spLocks noChangeArrowheads="1" noChangeShapeType="1" noTextEdit="1"/>
          </p:cNvSpPr>
          <p:nvPr/>
        </p:nvSpPr>
        <p:spPr bwMode="auto">
          <a:xfrm rot="-610767">
            <a:off x="603597" y="4226259"/>
            <a:ext cx="6695255" cy="132111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Шашки +</a:t>
            </a:r>
            <a:endParaRPr lang="ru-RU" sz="3600" b="1" kern="10" spc="0" dirty="0">
              <a:ln w="222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10" name="Рисунок 27" descr="Описание: ÐÐ°ÑÑÐ¸Ð½ÐºÐ¸ Ð¿Ð¾ Ð·Ð°Ð¿ÑÐ¾ÑÑ ÑÐ¸Ð¼Ð²Ð¾Ð» ÑÐ¾ÑÐ°ÑÐ¾Ð¼Ð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565150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24" descr="Описание: ÐÐ°ÑÑÐ¸Ð½ÐºÐ¸ Ð¿Ð¾ Ð·Ð°Ð¿ÑÐ¾ÑÑ Ð¡ÐÐÐÐÐ Ð¡Ð½ÐµÐ¶Ð¸Ð½ÑÐº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04056" cy="67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92088" cy="8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34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827584" y="404664"/>
            <a:ext cx="7848600" cy="13684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Практика </a:t>
            </a:r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будет реализована и в последующие годы</a:t>
            </a:r>
            <a:r>
              <a:rPr lang="ru-RU" sz="1200" dirty="0" smtClean="0">
                <a:solidFill>
                  <a:srgbClr val="173E49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1200" dirty="0" smtClean="0">
                <a:solidFill>
                  <a:srgbClr val="173E49"/>
                </a:solidFill>
                <a:latin typeface="+mj-lt"/>
                <a:cs typeface="Times New Roman" pitchFamily="18" charset="0"/>
              </a:rPr>
              <a:t>привлекая все </a:t>
            </a:r>
            <a:r>
              <a:rPr lang="ru-RU" sz="1200" dirty="0" smtClean="0">
                <a:solidFill>
                  <a:srgbClr val="173E49"/>
                </a:solidFill>
                <a:latin typeface="+mj-lt"/>
                <a:cs typeface="Times New Roman" pitchFamily="18" charset="0"/>
              </a:rPr>
              <a:t>больше участников -  </a:t>
            </a:r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не только дошкольников, но </a:t>
            </a:r>
            <a:r>
              <a:rPr lang="ru-RU" sz="1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школьных начальных классов</a:t>
            </a:r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1200" dirty="0" smtClean="0">
                <a:solidFill>
                  <a:srgbClr val="000066"/>
                </a:solidFill>
              </a:rPr>
              <a:t> ...Спорт – это не только сила мускул. Сила ума– не менее ценное достоинство человека...</a:t>
            </a:r>
            <a:endParaRPr lang="ru-RU" sz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D:\САлихова М.Г\2018 ЗАТО шашки\РОСАТОМ 2019\чемпионат\ФОТО Шашки +\IMG_4185.jpg"/>
          <p:cNvPicPr>
            <a:picLocks noChangeAspect="1" noChangeArrowheads="1"/>
          </p:cNvPicPr>
          <p:nvPr/>
        </p:nvPicPr>
        <p:blipFill>
          <a:blip r:embed="rId2" cstate="print"/>
          <a:srcRect t="14137" r="516" b="7323"/>
          <a:stretch>
            <a:fillRect/>
          </a:stretch>
        </p:blipFill>
        <p:spPr bwMode="auto">
          <a:xfrm>
            <a:off x="2699792" y="3284984"/>
            <a:ext cx="6048672" cy="3183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Рисунок 43" descr="https://sun9-68.userapi.com/c857416/v857416417/c8ae0/QjQ2zjUJcu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1990">
            <a:off x="562780" y="1831358"/>
            <a:ext cx="3019564" cy="22641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99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9-27.userapi.com/c856032/v856032263/1354df/KjE7GKUVgf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229" r="1635"/>
          <a:stretch/>
        </p:blipFill>
        <p:spPr bwMode="auto">
          <a:xfrm>
            <a:off x="323528" y="1124744"/>
            <a:ext cx="2592288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5" name="Рисунок 4" descr="https://sun9-56.userapi.com/c858532/v858532263/23106/PvF14TjaOUw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31" t="1231" r="7313" b="2720"/>
          <a:stretch/>
        </p:blipFill>
        <p:spPr bwMode="auto">
          <a:xfrm>
            <a:off x="3491880" y="2852936"/>
            <a:ext cx="2448272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6" name="Рисунок 5" descr="https://sun9-18.userapi.com/c857724/v857724263/c0c49/_q9e-ovO0VY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5071" t="1342" r="4328"/>
          <a:stretch/>
        </p:blipFill>
        <p:spPr bwMode="auto">
          <a:xfrm>
            <a:off x="6516216" y="476672"/>
            <a:ext cx="2423903" cy="35889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8" name="Рисунок 7" descr="https://sun9-34.userapi.com/c857728/v857728263/b3b87/tKSxYh8QMAo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9547" t="23486" r="15569" b="26067"/>
          <a:stretch/>
        </p:blipFill>
        <p:spPr bwMode="auto">
          <a:xfrm rot="21368161">
            <a:off x="3264107" y="287826"/>
            <a:ext cx="3007472" cy="1889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75656" y="86485"/>
            <a:ext cx="7344816" cy="1328023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27-29 сентября 2019 года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МКУ «Управление образования администрации города Снежинска» и МБДОУ «Детский сад комбинированного вида №28» провели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«Интеллектуально-спортивный чемпионат «Шашки +» для воспитанников дошкольных образовательных учреждений городов ЗАТО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на территории муниципального автономного учреждения Снежинского городского округа "Детский оздоровительный центр "Орлёнок" имени Г. П. Ломинского".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1124744"/>
            <a:ext cx="28248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https://vk.com/event186965037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9219" name="Picture 3" descr="https://sun9-69.userapi.com/impf/c855124/v855124874/10ba5f/N9tOl6YUf68.jpg?size=2560x1707&amp;quality=96&amp;sign=9b47cc0b911de4ea159e483ffe2b41a2&amp;type=album"/>
          <p:cNvPicPr>
            <a:picLocks noChangeAspect="1" noChangeArrowheads="1"/>
          </p:cNvPicPr>
          <p:nvPr/>
        </p:nvPicPr>
        <p:blipFill>
          <a:blip r:embed="rId2" cstate="print"/>
          <a:srcRect t="-2041" r="16991" b="8163"/>
          <a:stretch>
            <a:fillRect/>
          </a:stretch>
        </p:blipFill>
        <p:spPr bwMode="auto">
          <a:xfrm>
            <a:off x="3347864" y="1700808"/>
            <a:ext cx="2593853" cy="1956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1" name="Picture 5" descr="https://sun9-71.userapi.com/impf/c850528/v850528879/1ce492/1mO1xVjqoow.jpg?size=2560x1647&amp;quality=96&amp;sign=c5cee2f64cfc42e8698942c77e830d39&amp;type=album"/>
          <p:cNvPicPr>
            <a:picLocks noChangeAspect="1" noChangeArrowheads="1"/>
          </p:cNvPicPr>
          <p:nvPr/>
        </p:nvPicPr>
        <p:blipFill>
          <a:blip r:embed="rId3" cstate="print"/>
          <a:srcRect t="30909" r="1165"/>
          <a:stretch>
            <a:fillRect/>
          </a:stretch>
        </p:blipFill>
        <p:spPr bwMode="auto">
          <a:xfrm>
            <a:off x="1331640" y="3861048"/>
            <a:ext cx="6084168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https://sun9-33.userapi.com/impf/c850528/v850528879/1ce4ec/HB5PSzn_Wxc.jpg?size=2560x1707&amp;quality=96&amp;sign=a86ef313ce1b4802b9ee7f8dcf269e0e&amp;type=album"/>
          <p:cNvPicPr>
            <a:picLocks noChangeAspect="1" noChangeArrowheads="1"/>
          </p:cNvPicPr>
          <p:nvPr/>
        </p:nvPicPr>
        <p:blipFill>
          <a:blip r:embed="rId4" cstate="print"/>
          <a:srcRect l="11986" r="15022"/>
          <a:stretch>
            <a:fillRect/>
          </a:stretch>
        </p:blipFill>
        <p:spPr bwMode="auto">
          <a:xfrm rot="21126800">
            <a:off x="480100" y="1370464"/>
            <a:ext cx="2702122" cy="2468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5" name="Picture 9" descr="https://sun9-28.userapi.com/impf/c850528/v850528879/1ce4c4/iYTtIVSQuXk.jpg?size=2560x1707&amp;quality=96&amp;sign=809f50babacc665cedfbfe9e4a2facbd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5186">
            <a:off x="6090782" y="1584717"/>
            <a:ext cx="3103205" cy="2069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s://sun9-61.userapi.com/impf/c638518/v638518933/39d26/-VhDcyGnYMs.jpg?size=1920x1821&amp;quality=96&amp;sign=37a3012a73275c10c810de5543fbcbe0&amp;type=album"/>
          <p:cNvPicPr>
            <a:picLocks noChangeAspect="1" noChangeArrowheads="1"/>
          </p:cNvPicPr>
          <p:nvPr/>
        </p:nvPicPr>
        <p:blipFill>
          <a:blip r:embed="rId6" cstate="print"/>
          <a:srcRect l="16863" t="9878" r="11938" b="15053"/>
          <a:stretch>
            <a:fillRect/>
          </a:stretch>
        </p:blipFill>
        <p:spPr bwMode="auto">
          <a:xfrm>
            <a:off x="0" y="0"/>
            <a:ext cx="1484784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821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971600" y="206403"/>
            <a:ext cx="7416824" cy="224742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Цель мероприятия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развитие интеллектуального и креативного мышления дошкольников путем погружения в игру русские шашки через различные виды деятельности и организацию среды.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Участниками чемпионата стали дошкольники, победившие в муниципальном этапе: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г. Снежинск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(ДОУ  № 31,25,12,21,15,13,7) и городах  уральского региона г.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Лесной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(детский сад №9), г.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Озёрск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(ДОУ №10, 58, 51, 27) , г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Трёхго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рный (детский сад №4).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Основная идея «Интеллектуально - спортивного чемпионата «Шашки +»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заключалась в практической реализации деятельностного подхода в образовании детей дошкольного возраста, создании условий для достижения командных результатов, самостоятельного решения проблем и креативного воплощения идей в рамках единого образовательного пространства.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Picture 4" descr="http://ds28.vega-int.ru/sites/default/files/styles/slide_full/public/news/17.jpg?itok=FNb-wY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9393">
            <a:off x="5013666" y="3237139"/>
            <a:ext cx="3651517" cy="2418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D:\САлихова М.Г\2018 ЗАТО шашки\РОСАТОМ 2019\чемпионат\ФОТО Шашки +\IMG_3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3887924" cy="2591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038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1775573"/>
            <a:ext cx="3240360" cy="438697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Первый день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Девиз: «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Здравствуйте, друзья, рады видеть вас…»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11.00 - 13.00 - Приезд делегаций и гостей мероприятия. Расселение по корпусам.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13.00 - 13.30  - Обед.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13.30 - 16.00 - Свободное время.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16.30 – 17.00 - Полдник. Работа интерактивных площадок.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17.00 - Торжественная церемония открытия интеллектуально-спортивного чемпионата  "Шашки +" для воспитанников дошкольных образовательных учреждений городов ЗАТО (парад участников, представление команд). Посвящение в шашисты.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17.30 - Интерактивное мероприятие для детей «Ярмарка знаний».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19.00- 19.30 - Ужин.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20.00 - Организационное собрание руководителей делегаций. Свободное время. Мастер-классы.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ZamAHR\Desktop\28\Новая папка\ФОТО Шашки +\IMG_4127.jpg"/>
          <p:cNvPicPr>
            <a:picLocks noChangeAspect="1" noChangeArrowheads="1"/>
          </p:cNvPicPr>
          <p:nvPr/>
        </p:nvPicPr>
        <p:blipFill>
          <a:blip r:embed="rId2" cstate="print"/>
          <a:srcRect t="20575" r="-1322"/>
          <a:stretch>
            <a:fillRect/>
          </a:stretch>
        </p:blipFill>
        <p:spPr bwMode="auto">
          <a:xfrm>
            <a:off x="3347864" y="4509120"/>
            <a:ext cx="4408253" cy="2089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http://ds28.vega-int.ru/sites/default/files/styles/slide_full/public/news/17.jpg?itok=FNb-wY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0185">
            <a:off x="5774244" y="3049296"/>
            <a:ext cx="3017195" cy="1998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99592" y="188640"/>
            <a:ext cx="7704856" cy="17366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         Чемпионат </a:t>
            </a: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проводился в течение трех дней. </a:t>
            </a:r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27 сентября</a:t>
            </a: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 состоялась торжественная церемония открытия «Интеллектуально-спортивного чемпионата "Шашки +" для воспитанников дошкольных образовательных учреждений городов ЗАТО». </a:t>
            </a:r>
          </a:p>
          <a:p>
            <a:pPr lvl="0"/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          Поприветствовать </a:t>
            </a: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участников чемпионата  пришла  </a:t>
            </a:r>
            <a:r>
              <a:rPr lang="ru-RU" sz="12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Шашечная королева</a:t>
            </a: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. Звон колокольчиков возвестил о начале праздника.  Неожиданным появлением героев шашечной страны, открылось интерактивное мероприятия для детей </a:t>
            </a:r>
            <a:r>
              <a:rPr lang="ru-RU" sz="12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«Ярмарка знаний</a:t>
            </a: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». Товары ребятам предстояло купить не за деньги, а за знания и смекалку. Мешочки всех детей были наполнены  сувенирами и игрушками.</a:t>
            </a:r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D:\САлихова М.Г\2018 ЗАТО шашки\РОСАТОМ 2019\статья ШАШКИ +\ФОТО Шашки +\16.jpg"/>
          <p:cNvPicPr>
            <a:picLocks noChangeAspect="1" noChangeArrowheads="1"/>
          </p:cNvPicPr>
          <p:nvPr/>
        </p:nvPicPr>
        <p:blipFill>
          <a:blip r:embed="rId4" cstate="print"/>
          <a:srcRect r="-12" b="13549"/>
          <a:stretch>
            <a:fillRect/>
          </a:stretch>
        </p:blipFill>
        <p:spPr bwMode="auto">
          <a:xfrm rot="21428230">
            <a:off x="3465474" y="1638319"/>
            <a:ext cx="3312368" cy="1908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320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79512" y="116632"/>
            <a:ext cx="5940152" cy="328600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 сентября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началось с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утренней гимнастики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Давно мы не брали в руки шашки».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Дошкольники, взбодрившиеся и уверенные в своих силах, отправились на шашечный турнир. Председатель судейской комиссии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Рыжкин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Олег Викторович  напомнил участникам основные правила игры в русские шашки, рассказал про «швейцарскую систему» проведения  туров, по которой каждый участник играет все туры, не выбывая из общей игры.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шашечном турнире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соответствии с итоговым протоколом чемпионата, сильнейшими игроками стали: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место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Палажникова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Олеся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(ДОУ №58 г. Озёрск),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место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Биков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Марат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(ДОУ №10 г. Озёрск)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место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Чернов Артём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(ДОУ №51 г. Озёрск)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командном зачете места распределились следующим образом:</a:t>
            </a:r>
            <a:endParaRPr kumimoji="0" lang="ru-RU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место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команда г. Озёрск,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место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команда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 Озёрск -1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место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команда г. Снежинск -1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участники турнира получили благодарности и шоколадные кубки, а победителям вручили медали и грамоты.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D:\САлихова М.Г\2018 ЗАТО шашки\РОСАТОМ 2019\статья ШАШКИ +\ФОТО Шашки +\IMG_4003.jpg"/>
          <p:cNvPicPr>
            <a:picLocks noChangeAspect="1" noChangeArrowheads="1"/>
          </p:cNvPicPr>
          <p:nvPr/>
        </p:nvPicPr>
        <p:blipFill>
          <a:blip r:embed="rId2" cstate="print"/>
          <a:srcRect l="17859" b="880"/>
          <a:stretch>
            <a:fillRect/>
          </a:stretch>
        </p:blipFill>
        <p:spPr bwMode="auto">
          <a:xfrm>
            <a:off x="6228184" y="4869160"/>
            <a:ext cx="2520280" cy="1867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6" descr="https://sun9-62.userapi.com/impf/c851136/v851136596/1ca5f1/Zl-N3nGNncc.jpg?size=2080x1560&amp;quality=96&amp;sign=37f1f651f00a1d1877dd033c204047de&amp;type=album"/>
          <p:cNvPicPr>
            <a:picLocks noChangeAspect="1" noChangeArrowheads="1"/>
          </p:cNvPicPr>
          <p:nvPr/>
        </p:nvPicPr>
        <p:blipFill>
          <a:blip r:embed="rId3" cstate="print"/>
          <a:srcRect t="30502" r="4974"/>
          <a:stretch>
            <a:fillRect/>
          </a:stretch>
        </p:blipFill>
        <p:spPr bwMode="auto">
          <a:xfrm>
            <a:off x="4860032" y="3068960"/>
            <a:ext cx="2931040" cy="1607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D:\САлихова М.Г\2018 ЗАТО шашки\РОСАТОМ 2019\чемпионат\ФОТО Шашки +\IMG_4189.jpg"/>
          <p:cNvPicPr>
            <a:picLocks noChangeAspect="1" noChangeArrowheads="1"/>
          </p:cNvPicPr>
          <p:nvPr/>
        </p:nvPicPr>
        <p:blipFill>
          <a:blip r:embed="rId4" cstate="print"/>
          <a:srcRect l="19288" t="388" r="20075"/>
          <a:stretch>
            <a:fillRect/>
          </a:stretch>
        </p:blipFill>
        <p:spPr bwMode="auto">
          <a:xfrm rot="248594">
            <a:off x="6049619" y="103400"/>
            <a:ext cx="2980362" cy="3264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САлихова М.Г\2018 ЗАТО шашки\РОСАТОМ 2019\чемпионат\ФОТО Шашки +\IMG_41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01008"/>
            <a:ext cx="4355976" cy="2903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1161848"/>
            <a:ext cx="3456384" cy="381422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Второй день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Девиз дня: «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Times New Roman" pitchFamily="18" charset="0"/>
              </a:rPr>
              <a:t>Сегодня мы вместе, И день такой чудесный!»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8.20 – 8.30 - Утренняя гимнастика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Давно мы не брали в руки шашки».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9.00- 9.30 - Завтрак.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10.00 – 12.00 – Шашечный турнир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(в перерывах между подсчетом очков проводится игровая программа для всех участников – настольные и подвижные игры).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13.00 - Обед.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13.30-16.00 - Свободное время.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16.30 – 17.00 - Полдник. Работа интерактивных площадок.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17.00 - Образовательный геокешинг для детей и родителей «В поисках шашечной дамки».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19.00- 19.30 - Ужин.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20.00 - Песни у костра.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3554" name="Picture 2" descr="D:\САлихова М.Г\2018 ЗАТО шашки\РОСАТОМ 2019\чемпионат\ФОТО Шашки +\NlVuFvgA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41911">
            <a:off x="509788" y="4782248"/>
            <a:ext cx="2528042" cy="1896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6" name="Picture 4" descr="D:\САлихова М.Г\2018 ЗАТО шашки\РОСАТОМ 2019\чемпионат\ФОТО Шашки +\IMG_4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8015">
            <a:off x="6004782" y="3889067"/>
            <a:ext cx="2843808" cy="1895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83568" y="188640"/>
            <a:ext cx="7992888" cy="13280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          Во </a:t>
            </a: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второй половине этого же дня состоялся образовательный </a:t>
            </a:r>
            <a:r>
              <a:rPr lang="ru-RU" sz="12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геокешинг </a:t>
            </a: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для детей и родителей </a:t>
            </a:r>
            <a:r>
              <a:rPr lang="ru-RU" sz="12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«В поисках шашечной дамки». </a:t>
            </a: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Командам предстояло отыскать тайники с креативными заданиями и осколками шашек, которые раскидала по территории сказочной страны Баба Яга. Только сплотившись всей командой, ребятам удалось открыть волшебный сундук и найти заветную дверь, за которой томилась Шашечная королева. </a:t>
            </a:r>
          </a:p>
          <a:p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День  закончился душевными песнями под гитару  у костра.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3559" name="Picture 7" descr="D:\САлихова М.Г\2018 ЗАТО шашки\РОСАТОМ 2019\чемпионат\ФОТО Шашки +\IMG_4217.jpg"/>
          <p:cNvPicPr>
            <a:picLocks noChangeAspect="1" noChangeArrowheads="1"/>
          </p:cNvPicPr>
          <p:nvPr/>
        </p:nvPicPr>
        <p:blipFill>
          <a:blip r:embed="rId4" cstate="print"/>
          <a:srcRect l="14563" t="-2713" r="19288" b="19288"/>
          <a:stretch>
            <a:fillRect/>
          </a:stretch>
        </p:blipFill>
        <p:spPr bwMode="auto">
          <a:xfrm>
            <a:off x="3419872" y="4149080"/>
            <a:ext cx="2304256" cy="1937357"/>
          </a:xfrm>
          <a:prstGeom prst="rect">
            <a:avLst/>
          </a:prstGeom>
          <a:noFill/>
        </p:spPr>
      </p:pic>
      <p:pic>
        <p:nvPicPr>
          <p:cNvPr id="23561" name="Picture 9" descr="https://sun9-45.userapi.com/impf/c858216/v858216114/8bbb0/nPqihBA42Qo.jpg?size=1280x960&amp;quality=96&amp;sign=76b553c99aa94f075fabf67f92452b59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50563">
            <a:off x="3491132" y="1869943"/>
            <a:ext cx="2754557" cy="2065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D:\САлихова М.Г\2018 ЗАТО шашки\РОСАТОМ 2019\чемпионат\ФОТО Шашки +\IMG_43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052736"/>
            <a:ext cx="2627784" cy="1751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1268760"/>
            <a:ext cx="3600400" cy="178772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Третий день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Девиз: «Дружба верная — она, как клад. Я нашёл сокровище и очень рад»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8.20 – 8.30 - Утренняя гимнастика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Возьмёмся за руки, друзья».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9.00- 9.30 - Завтрак.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10.00 – 11.00 –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Закрытие Чемпионата: награждение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флэшмоб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«Мы дети солнца»).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11.00 - Отъезд делегаций.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2532" name="Picture 4" descr="D:\САлихова М.Г\2018 ЗАТО шашки\РОСАТОМ 2019\чемпионат\ФОТО Шашки +\IMG_4417.jpg"/>
          <p:cNvPicPr>
            <a:picLocks noChangeAspect="1" noChangeArrowheads="1"/>
          </p:cNvPicPr>
          <p:nvPr/>
        </p:nvPicPr>
        <p:blipFill>
          <a:blip r:embed="rId2" cstate="print"/>
          <a:srcRect t="10635" r="1832"/>
          <a:stretch>
            <a:fillRect/>
          </a:stretch>
        </p:blipFill>
        <p:spPr bwMode="auto">
          <a:xfrm>
            <a:off x="5724128" y="3645024"/>
            <a:ext cx="2218062" cy="30287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79512" y="116632"/>
            <a:ext cx="8676456" cy="112371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29 сентября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состоялась торжественная церемония закрытия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«Интеллектуально-спортивного чемпионата "Шашки +" для воспитанников дошкольных образовательных учреждений городов ЗАТО».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Начальник Управления образования г. Снежинска Александрова Марина Вячеславовна поблагодарила организаторов чемпионата, участников, гостей и коллектив МАУ ДОЦ «Орлёнок» имени Г.П. Ломинского. Все участники чемпионата были отмечены ценными подарками, кубками и благодарственными письмами.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2540" name="Picture 12" descr="https://sun9-4.userapi.com/impf/c853520/v853520723/107ff9/OcjDloe07gs.jpg?size=2080x1560&amp;quality=96&amp;sign=ee890408521b38b7168445458913cc08&amp;type=album"/>
          <p:cNvPicPr>
            <a:picLocks noChangeAspect="1" noChangeArrowheads="1"/>
          </p:cNvPicPr>
          <p:nvPr/>
        </p:nvPicPr>
        <p:blipFill>
          <a:blip r:embed="rId3" cstate="print"/>
          <a:srcRect l="6522" t="33035" r="10998" b="10145"/>
          <a:stretch>
            <a:fillRect/>
          </a:stretch>
        </p:blipFill>
        <p:spPr bwMode="auto">
          <a:xfrm>
            <a:off x="4499992" y="1340768"/>
            <a:ext cx="4320480" cy="2232248"/>
          </a:xfrm>
          <a:prstGeom prst="rect">
            <a:avLst/>
          </a:prstGeom>
          <a:noFill/>
        </p:spPr>
      </p:pic>
      <p:pic>
        <p:nvPicPr>
          <p:cNvPr id="22541" name="Picture 13" descr="D:\САлихова М.Г\2018 ЗАТО шашки\РОСАТОМ 2019\чемпионат\ФОТО Шашки +\IMG_4347.jpg"/>
          <p:cNvPicPr>
            <a:picLocks noChangeAspect="1" noChangeArrowheads="1"/>
          </p:cNvPicPr>
          <p:nvPr/>
        </p:nvPicPr>
        <p:blipFill>
          <a:blip r:embed="rId4" cstate="print"/>
          <a:srcRect t="11540" b="16914"/>
          <a:stretch>
            <a:fillRect/>
          </a:stretch>
        </p:blipFill>
        <p:spPr bwMode="auto">
          <a:xfrm>
            <a:off x="395536" y="4437112"/>
            <a:ext cx="4680012" cy="2232248"/>
          </a:xfrm>
          <a:prstGeom prst="rect">
            <a:avLst/>
          </a:prstGeom>
          <a:noFill/>
        </p:spPr>
      </p:pic>
      <p:pic>
        <p:nvPicPr>
          <p:cNvPr id="22531" name="Picture 3" descr="D:\САлихова М.Г\2018 ЗАТО шашки\РОСАТОМ 2019\чемпионат\ФОТО Шашки +\LDTiCVkacu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8278">
            <a:off x="2185026" y="2792562"/>
            <a:ext cx="2264101" cy="1698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75656" y="188640"/>
            <a:ext cx="3100605" cy="4086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173E49"/>
                </a:solidFill>
                <a:latin typeface="Arial" pitchFamily="34" charset="0"/>
                <a:cs typeface="Arial" pitchFamily="34" charset="0"/>
              </a:rPr>
              <a:t>Достигнутые результаты</a:t>
            </a:r>
            <a:endParaRPr lang="ru-RU" dirty="0">
              <a:solidFill>
                <a:srgbClr val="173E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ds28.vega-int.ru/sites/default/files/styles/slide_full/public/news/xudziftltwg.jpg?itok=ZAZHxoY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25144"/>
            <a:ext cx="3384376" cy="19027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://ds28.vega-int.ru/sites/default/files/styles/article/public/field/image/gtshxlho7ia.jpg?itok=Z0_SlGX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3332530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692696"/>
            <a:ext cx="6552728" cy="19409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1200" b="1" dirty="0" smtClean="0">
                <a:solidFill>
                  <a:srgbClr val="173E49"/>
                </a:solidFill>
                <a:cs typeface="Arial" pitchFamily="34" charset="0"/>
              </a:rPr>
              <a:t>Увеличилось количество участников практики за счет сотрудничества с другими городами ЗАТО – 2400 участников.</a:t>
            </a:r>
            <a:endParaRPr lang="ru-RU" sz="1200" b="1" dirty="0" smtClean="0">
              <a:solidFill>
                <a:srgbClr val="173E49"/>
              </a:solidFill>
              <a:cs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1200" b="1" dirty="0" smtClean="0">
                <a:solidFill>
                  <a:srgbClr val="173E49"/>
                </a:solidFill>
                <a:cs typeface="Arial" pitchFamily="34" charset="0"/>
              </a:rPr>
              <a:t>Популяризация игры в русские шашки.</a:t>
            </a:r>
            <a:endParaRPr lang="ru-RU" sz="1200" b="1" dirty="0" smtClean="0">
              <a:solidFill>
                <a:srgbClr val="173E49"/>
              </a:solidFill>
              <a:cs typeface="Arial" pitchFamily="34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200" b="1" dirty="0" smtClean="0">
                <a:solidFill>
                  <a:srgbClr val="173E49"/>
                </a:solidFill>
                <a:cs typeface="Arial" pitchFamily="34" charset="0"/>
              </a:rPr>
              <a:t>Общественное признание . В </a:t>
            </a:r>
            <a:r>
              <a:rPr lang="ru-RU" sz="1200" b="1" dirty="0" smtClean="0">
                <a:solidFill>
                  <a:srgbClr val="173E49"/>
                </a:solidFill>
                <a:cs typeface="Arial" pitchFamily="34" charset="0"/>
              </a:rPr>
              <a:t>2019 году </a:t>
            </a:r>
            <a:r>
              <a:rPr lang="ru-RU" sz="1200" b="1" dirty="0" smtClean="0">
                <a:solidFill>
                  <a:srgbClr val="173E49"/>
                </a:solidFill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МБДОУ №</a:t>
            </a:r>
            <a:r>
              <a:rPr lang="ru-RU" sz="1200" dirty="0" smtClean="0">
                <a:solidFill>
                  <a:schemeClr val="tx1"/>
                </a:solidFill>
              </a:rPr>
              <a:t>28 стал </a:t>
            </a:r>
            <a:r>
              <a:rPr lang="ru-RU" sz="1200" b="1" dirty="0" smtClean="0">
                <a:solidFill>
                  <a:schemeClr val="tx1"/>
                </a:solidFill>
              </a:rPr>
              <a:t>ПОБЕДИТЕЛЕМ 2 ЭТАПА открытого конкурса среди некоммерческих организаций по реализации социально значимых </a:t>
            </a:r>
            <a:r>
              <a:rPr lang="ru-RU" sz="1200" b="1" dirty="0" smtClean="0">
                <a:solidFill>
                  <a:schemeClr val="tx1"/>
                </a:solidFill>
              </a:rPr>
              <a:t>проектов  </a:t>
            </a:r>
            <a:r>
              <a:rPr lang="ru-RU" sz="1200" dirty="0" smtClean="0">
                <a:solidFill>
                  <a:schemeClr val="tx1"/>
                </a:solidFill>
              </a:rPr>
              <a:t>Общественного совета Госкорпорации «Росатом» с инновационным образовательным проектом «Интеллектуально-спортивный чемпионат «Шашки +» для воспитанников дошкольных образовательных учреждений.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032" name="Picture 8" descr="https://sun9-48.userapi.com/impf/c855124/v855124874/10ba90/ZUVb5Uihj-U.jpg?size=2560x1707&amp;quality=96&amp;sign=82654ecb91f3ea5447df12da97e1bb3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84984"/>
            <a:ext cx="4535617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https://sun9-86.userapi.com/impf/c855124/v855124874/10bb0f/PIX2YmWw7eA.jpg?size=2560x1707&amp;quality=96&amp;sign=1b1258e1d3ecd90237036ee2d710a46a&amp;type=album"/>
          <p:cNvPicPr>
            <a:picLocks noChangeAspect="1" noChangeArrowheads="1"/>
          </p:cNvPicPr>
          <p:nvPr/>
        </p:nvPicPr>
        <p:blipFill>
          <a:blip r:embed="rId5" cstate="print"/>
          <a:srcRect l="29749" t="7692" r="31269" b="16923"/>
          <a:stretch>
            <a:fillRect/>
          </a:stretch>
        </p:blipFill>
        <p:spPr bwMode="auto">
          <a:xfrm rot="295556">
            <a:off x="6704966" y="277105"/>
            <a:ext cx="2181477" cy="2812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3.userapi.com/impg/txiqpcF8WOOpwh3c5BGJy-WEmGsV8CwBMt1lMw/sEvWDfkSKMs.jpg?size=1600x1200&amp;quality=96&amp;sign=762ffac6595942dbe66633a25cfbc92b&amp;type=album"/>
          <p:cNvPicPr>
            <a:picLocks noChangeAspect="1" noChangeArrowheads="1"/>
          </p:cNvPicPr>
          <p:nvPr/>
        </p:nvPicPr>
        <p:blipFill>
          <a:blip r:embed="rId2" cstate="print"/>
          <a:srcRect r="1923" b="13846"/>
          <a:stretch>
            <a:fillRect/>
          </a:stretch>
        </p:blipFill>
        <p:spPr bwMode="auto">
          <a:xfrm>
            <a:off x="539552" y="260648"/>
            <a:ext cx="3528392" cy="2324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2689023"/>
            <a:ext cx="8280920" cy="398406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комбинированного вида № 28» «Тополёк»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 Год ввода в эксплуатацию в 1968 г.</a:t>
            </a:r>
          </a:p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Главное назначение МБДОУ - оказание образовательных услуг населению. Дошкольное учреждение рассчитано на 8 групп. Наполняемость: 140 детей. Образовательный процесс охватывает все ступени дошкольного образования с 1 до 7 лет. Педагогический персонал состоит из 25 штатных единиц, укомплектован на 100%.</a:t>
            </a:r>
          </a:p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2017 году МБДОУ № 28 присвоен статус экспериментальной площадки федерального государственного автономного учреждения «Федеральный институт развития образования» по теме «Экспериментальная апробация парциальной программы по математике для ДОУ в рамках реализации концепции развития математического образования» (приказ ФГАУ «ФИРО» от 25.09.2017г. № 405).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2018 г. лауреаты городского конкурса «Самая благоустроенная территория – 2018».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2019 г. Дипломанты I степени Всероссийского конкурса инноваций по присуждению общественных наград Национальной премии «Элита российского образования» в номинации "Лучшая образовательная организация, реализующая здоровьесберегающих проекты и программы -2019";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Победители конкурса социально-значимых проектов Общественного совета Госкорпорации «Росатом» в 2019 г. с инновационным образовательным проектом 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Интеллектуально-спортивный чемпионат «Шашки +» для дошкольников городов ЗАТО».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В 2021 г. стали обладателями Гранта ФГУП «РФЯЦ - ВНИИТФ им. Академика Е.И. Забабахина» в номинации «Инновации в образовании» (2016 г., 2017 г.).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260648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Команда практики</a:t>
            </a:r>
          </a:p>
        </p:txBody>
      </p:sp>
      <p:pic>
        <p:nvPicPr>
          <p:cNvPr id="1028" name="Picture 4" descr="C:\Users\ZamAHR\Desktop\28\Новая папка\Фотографии лидеров практики\Салихова Мария геннадьевна, заведующ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764704"/>
            <a:ext cx="1080120" cy="1620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ZamAHR\Desktop\28\Новая папка\Фотографии лидеров практики\Ломова Светлана Владимировна, заместитель по УВР.jpg"/>
          <p:cNvPicPr>
            <a:picLocks noChangeAspect="1" noChangeArrowheads="1"/>
          </p:cNvPicPr>
          <p:nvPr/>
        </p:nvPicPr>
        <p:blipFill>
          <a:blip r:embed="rId4" cstate="print"/>
          <a:srcRect t="-3163" r="28842"/>
          <a:stretch>
            <a:fillRect/>
          </a:stretch>
        </p:blipFill>
        <p:spPr bwMode="auto">
          <a:xfrm>
            <a:off x="4572000" y="836712"/>
            <a:ext cx="1365540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ZamAHR\Desktop\28\Новая папка\Фотографии лидеров практики\Лисовская Ольга Витальевна, старший воспитате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764704"/>
            <a:ext cx="1221600" cy="16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5508104" y="620688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660232" y="6206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308304" y="620688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4211960" y="2132856"/>
            <a:ext cx="1584176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cs typeface="Times New Roman" pitchFamily="18" charset="0"/>
              </a:rPr>
              <a:t>Ломова Светлана Владимировна, зам. зав. по УВР</a:t>
            </a:r>
            <a:endParaRPr lang="ru-RU" sz="11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8144" y="2132856"/>
            <a:ext cx="144016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cs typeface="Times New Roman" pitchFamily="18" charset="0"/>
              </a:rPr>
              <a:t>Салихова Мария Геннадьевна,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cs typeface="Times New Roman" pitchFamily="18" charset="0"/>
              </a:rPr>
              <a:t>заведующий</a:t>
            </a:r>
          </a:p>
          <a:p>
            <a:pPr algn="ctr"/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52320" y="2132856"/>
            <a:ext cx="1512168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cs typeface="Times New Roman" pitchFamily="18" charset="0"/>
              </a:rPr>
              <a:t>Лисовская Ольга Витальевна,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cs typeface="Times New Roman" pitchFamily="18" charset="0"/>
              </a:rPr>
              <a:t>старший воспитатель</a:t>
            </a:r>
            <a:endParaRPr lang="ru-RU" sz="11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525</TotalTime>
  <Words>1069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«Интеллектуально-спортивный  чемпионат для дошкольников ЗАТО»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ZamAHR</cp:lastModifiedBy>
  <cp:revision>82</cp:revision>
  <dcterms:created xsi:type="dcterms:W3CDTF">2021-06-08T03:27:48Z</dcterms:created>
  <dcterms:modified xsi:type="dcterms:W3CDTF">2021-07-08T05:51:36Z</dcterms:modified>
</cp:coreProperties>
</file>